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7" r:id="rId4"/>
    <p:sldId id="258" r:id="rId5"/>
    <p:sldId id="259" r:id="rId6"/>
    <p:sldId id="263" r:id="rId7"/>
    <p:sldId id="264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61A8-966F-4E8D-8C72-398AB93723C6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E7E7-6E67-4C3C-B46E-3FA600A33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61A8-966F-4E8D-8C72-398AB93723C6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E7E7-6E67-4C3C-B46E-3FA600A33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61A8-966F-4E8D-8C72-398AB93723C6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E7E7-6E67-4C3C-B46E-3FA600A33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61A8-966F-4E8D-8C72-398AB93723C6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E7E7-6E67-4C3C-B46E-3FA600A33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61A8-966F-4E8D-8C72-398AB93723C6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E7E7-6E67-4C3C-B46E-3FA600A33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61A8-966F-4E8D-8C72-398AB93723C6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E7E7-6E67-4C3C-B46E-3FA600A33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61A8-966F-4E8D-8C72-398AB93723C6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E7E7-6E67-4C3C-B46E-3FA600A33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61A8-966F-4E8D-8C72-398AB93723C6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E7E7-6E67-4C3C-B46E-3FA600A33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61A8-966F-4E8D-8C72-398AB93723C6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E7E7-6E67-4C3C-B46E-3FA600A33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61A8-966F-4E8D-8C72-398AB93723C6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E7E7-6E67-4C3C-B46E-3FA600A33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61A8-966F-4E8D-8C72-398AB93723C6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9C2E7E7-6E67-4C3C-B46E-3FA600A33E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24F61A8-966F-4E8D-8C72-398AB93723C6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9C2E7E7-6E67-4C3C-B46E-3FA600A33EE6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Песма о песми</a:t>
            </a:r>
            <a:endParaRPr lang="en-US" sz="4800" i="1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                              Јован Јовановић Змај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609600"/>
            <a:ext cx="7851648" cy="2590800"/>
          </a:xfrm>
        </p:spPr>
        <p:txBody>
          <a:bodyPr>
            <a:normAutofit/>
          </a:bodyPr>
          <a:lstStyle/>
          <a:p>
            <a:pPr algn="l"/>
            <a:r>
              <a:rPr lang="sr-Cyrl-RS" sz="3600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Поређење</a:t>
            </a:r>
            <a:r>
              <a:rPr lang="sr-Cyrl-RS" sz="3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– је стилска фигура којом се недовољно познате појаве или предмети упоређују са сличним, познатим појавама или предметима.</a:t>
            </a:r>
            <a:endParaRPr lang="en-US" sz="3600" i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2562664"/>
          </a:xfrm>
        </p:spPr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Паметна  је као пчелица.</a:t>
            </a:r>
          </a:p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Висок је као јаблан.</a:t>
            </a:r>
          </a:p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Песма је чиста ... Баш ко звезда, у висини / Што се блиста.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7851648" cy="5562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2638864"/>
          </a:xfrm>
        </p:spPr>
        <p:txBody>
          <a:bodyPr/>
          <a:lstStyle/>
          <a:p>
            <a:endParaRPr lang="sr-Cyrl-RS" dirty="0" smtClean="0"/>
          </a:p>
          <a:p>
            <a:endParaRPr lang="sr-Cyrl-RS" dirty="0" smtClean="0"/>
          </a:p>
          <a:p>
            <a:endParaRPr lang="sr-Cyrl-RS" dirty="0" smtClean="0"/>
          </a:p>
          <a:p>
            <a:pPr algn="ctr"/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(1833 – 1903)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ihailo\Desktop\zmaj_magn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762000"/>
            <a:ext cx="3581400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962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019864"/>
          </a:xfrm>
        </p:spPr>
        <p:txBody>
          <a:bodyPr>
            <a:normAutofit fontScale="92500" lnSpcReduction="10000"/>
          </a:bodyPr>
          <a:lstStyle/>
          <a:p>
            <a:endParaRPr lang="sr-Cyrl-RS" dirty="0" smtClean="0"/>
          </a:p>
          <a:p>
            <a:endParaRPr lang="sr-Cyrl-RS" dirty="0" smtClean="0"/>
          </a:p>
          <a:p>
            <a:endParaRPr lang="sr-Cyrl-RS" dirty="0" smtClean="0"/>
          </a:p>
          <a:p>
            <a:pPr algn="ctr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(1880 – 1911)</a:t>
            </a:r>
          </a:p>
          <a:p>
            <a:pPr algn="ctr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Чика Јова је основао, уређивао и издавао најпознатији српски лист за децу.</a:t>
            </a:r>
          </a:p>
          <a:p>
            <a:pPr algn="ctr"/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ihailo\Desktop\Neven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685800"/>
            <a:ext cx="2743200" cy="3581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838200"/>
            <a:ext cx="7851648" cy="50292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НАГОВЕСТ</a:t>
            </a:r>
            <a:r>
              <a:rPr lang="ru-RU" sz="3200" b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Осећајући у народу потребу, а у себи неодољиву вољу, а по нешто још и снаге за тај посао, покренућу у Београду лист за децу- за једину узданицу нашу... Лист ће се звати:</a:t>
            </a:r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НЕВЕН</a:t>
            </a:r>
            <a:r>
              <a:rPr lang="ru-RU" sz="32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... Цена ће му бити умерена, мада ћу на сваког годишњег претплатника шиљати по један бесплатан егземплар којем сиромашном детету, које ми претплатник означи (а има их доста у Босни и Херцеговини па и свугде)... У Београду после Божића 1879, Др Јован Јовановић. </a:t>
            </a:r>
            <a:endParaRPr lang="en-US" sz="32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000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Песма о песми </a:t>
            </a:r>
            <a:r>
              <a:rPr lang="sr-Cyrl-RS" sz="40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је лирска песма.</a:t>
            </a:r>
            <a:endParaRPr lang="en-US" sz="4000" i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endParaRPr lang="sr-Cyrl-RS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sr-Cyrl-RS" sz="4000" dirty="0" smtClean="0">
                <a:latin typeface="Times New Roman" pitchFamily="18" charset="0"/>
                <a:cs typeface="Times New Roman" pitchFamily="18" charset="0"/>
              </a:rPr>
              <a:t>Шта је лирска песма?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Лирска песма је песма у којој се изражавају осећања, расположења и размишљања песника о разним животним темама.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 томе која се осећања њима исказују, лирске песме могу бити љубавне, родољубиве, мисаоне, описне и др.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819400"/>
          </a:xfrm>
        </p:spPr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У лирским песмама песници користе различите стилске фигуре (изражајна средства) да би песме биле изражајније и сликовитије.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Епитет</a:t>
            </a:r>
            <a:r>
              <a:rPr lang="sr-Cyrl-RS" sz="3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– је стилска фигура, реч (најчешће придев) која се додаје именици да би исказала њене опште или посебне одлике.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3048000"/>
            <a:ext cx="7772400" cy="2286000"/>
          </a:xfrm>
        </p:spPr>
        <p:txBody>
          <a:bodyPr>
            <a:normAutofit/>
          </a:bodyPr>
          <a:lstStyle/>
          <a:p>
            <a:r>
              <a:rPr lang="sr-Cyrl-RS" sz="3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племенита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песма</a:t>
            </a:r>
          </a:p>
          <a:p>
            <a:r>
              <a:rPr lang="sr-Cyrl-RS" sz="3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љути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тигар</a:t>
            </a:r>
          </a:p>
          <a:p>
            <a:r>
              <a:rPr lang="sr-Cyrl-RS" sz="3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лажна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душа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7851648" cy="2667000"/>
          </a:xfrm>
        </p:spPr>
        <p:txBody>
          <a:bodyPr>
            <a:normAutofit/>
          </a:bodyPr>
          <a:lstStyle/>
          <a:p>
            <a:pPr algn="l"/>
            <a:r>
              <a:rPr lang="sr-Cyrl-RS" sz="3600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Персонификација 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– је стилска фигура којом се оживљавају појаве и предмети тако што им се придају људске особине.</a:t>
            </a:r>
            <a:endParaRPr lang="en-US" sz="3600" i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2410264"/>
          </a:xfrm>
        </p:spPr>
        <p:txBody>
          <a:bodyPr>
            <a:normAutofit lnSpcReduction="10000"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песма збори</a:t>
            </a:r>
          </a:p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љубав влада</a:t>
            </a:r>
          </a:p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Сунце се враголасто смешка.</a:t>
            </a:r>
          </a:p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Ливада крај реке сања.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1064</TotalTime>
  <Words>214</Words>
  <Application>Microsoft Office PowerPoint</Application>
  <PresentationFormat>On-screen Show (4:3)</PresentationFormat>
  <Paragraphs>32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Песма о песми</vt:lpstr>
      <vt:lpstr>Slide 2</vt:lpstr>
      <vt:lpstr>Slide 3</vt:lpstr>
      <vt:lpstr>НАГОВЕСТ - Осећајући у народу потребу, а у себи неодољиву вољу, а по нешто још и снаге за тај посао, покренућу у Београду лист за децу- за једину узданицу нашу... Лист ће се звати: НЕВЕН... Цена ће му бити умерена, мада ћу на сваког годишњег претплатника шиљати по један бесплатан егземплар којем сиромашном детету, које ми претплатник означи (а има их доста у Босни и Херцеговини па и свугде)... У Београду после Божића 1879, Др Јован Јовановић. </vt:lpstr>
      <vt:lpstr>Песма о песми је лирска песма.</vt:lpstr>
      <vt:lpstr>Лирска песма је песма у којој се изражавају осећања, расположења и размишљања песника о разним животним темама.</vt:lpstr>
      <vt:lpstr>У лирским песмама песници користе различите стилске фигуре (изражајна средства) да би песме биле изражајније и сликовитије.</vt:lpstr>
      <vt:lpstr>Епитет – је стилска фигура, реч (најчешће придев) која се додаје именици да би исказала њене опште или посебне одлике.</vt:lpstr>
      <vt:lpstr>Персонификација – је стилска фигура којом се оживљавају појаве и предмети тако што им се придају људске особине.</vt:lpstr>
      <vt:lpstr>Поређење – је стилска фигура којом се недовољно познате појаве или предмети упоређују са сличним, познатим појавама или предметима.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mihailo</dc:creator>
  <cp:lastModifiedBy>mihailo</cp:lastModifiedBy>
  <cp:revision>32</cp:revision>
  <dcterms:created xsi:type="dcterms:W3CDTF">2015-01-08T13:06:24Z</dcterms:created>
  <dcterms:modified xsi:type="dcterms:W3CDTF">2015-01-14T16:01:03Z</dcterms:modified>
</cp:coreProperties>
</file>